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9" r:id="rId4"/>
    <p:sldId id="280" r:id="rId5"/>
    <p:sldId id="278" r:id="rId6"/>
    <p:sldId id="258" r:id="rId7"/>
    <p:sldId id="281" r:id="rId8"/>
    <p:sldId id="282" r:id="rId9"/>
    <p:sldId id="283" r:id="rId10"/>
    <p:sldId id="259" r:id="rId11"/>
    <p:sldId id="284" r:id="rId12"/>
    <p:sldId id="285" r:id="rId13"/>
    <p:sldId id="286" r:id="rId14"/>
    <p:sldId id="260" r:id="rId15"/>
    <p:sldId id="287" r:id="rId16"/>
    <p:sldId id="288" r:id="rId17"/>
    <p:sldId id="289" r:id="rId18"/>
    <p:sldId id="261" r:id="rId19"/>
    <p:sldId id="290" r:id="rId20"/>
    <p:sldId id="291" r:id="rId21"/>
    <p:sldId id="292" r:id="rId22"/>
    <p:sldId id="262" r:id="rId23"/>
    <p:sldId id="293" r:id="rId24"/>
    <p:sldId id="294" r:id="rId25"/>
    <p:sldId id="295" r:id="rId26"/>
    <p:sldId id="296" r:id="rId27"/>
    <p:sldId id="263" r:id="rId28"/>
    <p:sldId id="297" r:id="rId29"/>
    <p:sldId id="298" r:id="rId30"/>
    <p:sldId id="299" r:id="rId31"/>
    <p:sldId id="264" r:id="rId32"/>
    <p:sldId id="300" r:id="rId33"/>
    <p:sldId id="276" r:id="rId34"/>
    <p:sldId id="265" r:id="rId35"/>
    <p:sldId id="301" r:id="rId36"/>
    <p:sldId id="302" r:id="rId37"/>
    <p:sldId id="303" r:id="rId38"/>
    <p:sldId id="266" r:id="rId39"/>
    <p:sldId id="304" r:id="rId40"/>
    <p:sldId id="305" r:id="rId41"/>
    <p:sldId id="306" r:id="rId42"/>
    <p:sldId id="268" r:id="rId43"/>
    <p:sldId id="307" r:id="rId44"/>
    <p:sldId id="308" r:id="rId45"/>
    <p:sldId id="309" r:id="rId46"/>
    <p:sldId id="270" r:id="rId47"/>
    <p:sldId id="310" r:id="rId48"/>
    <p:sldId id="311" r:id="rId49"/>
    <p:sldId id="312" r:id="rId50"/>
    <p:sldId id="269" r:id="rId51"/>
    <p:sldId id="313" r:id="rId52"/>
    <p:sldId id="314" r:id="rId53"/>
    <p:sldId id="315" r:id="rId54"/>
    <p:sldId id="267" r:id="rId55"/>
    <p:sldId id="316" r:id="rId56"/>
    <p:sldId id="317" r:id="rId57"/>
    <p:sldId id="318" r:id="rId58"/>
    <p:sldId id="271" r:id="rId59"/>
    <p:sldId id="319" r:id="rId60"/>
    <p:sldId id="320" r:id="rId61"/>
    <p:sldId id="321" r:id="rId62"/>
    <p:sldId id="272" r:id="rId63"/>
    <p:sldId id="322" r:id="rId64"/>
    <p:sldId id="323" r:id="rId65"/>
    <p:sldId id="324" r:id="rId66"/>
    <p:sldId id="277" r:id="rId67"/>
    <p:sldId id="325" r:id="rId68"/>
    <p:sldId id="326" r:id="rId69"/>
    <p:sldId id="273" r:id="rId70"/>
    <p:sldId id="327" r:id="rId71"/>
    <p:sldId id="275" r:id="rId72"/>
    <p:sldId id="274" r:id="rId73"/>
    <p:sldId id="328" r:id="rId74"/>
    <p:sldId id="329" r:id="rId75"/>
    <p:sldId id="330" r:id="rId7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1716" y="-7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F109-D575-4D0C-BE5C-E7528030C88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AC2E-E28E-4C29-9BA8-727EF615FA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4417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F109-D575-4D0C-BE5C-E7528030C88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AC2E-E28E-4C29-9BA8-727EF615FA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316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F109-D575-4D0C-BE5C-E7528030C88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AC2E-E28E-4C29-9BA8-727EF615FA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5600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F109-D575-4D0C-BE5C-E7528030C88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AC2E-E28E-4C29-9BA8-727EF615FA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743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F109-D575-4D0C-BE5C-E7528030C88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AC2E-E28E-4C29-9BA8-727EF615FA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5927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F109-D575-4D0C-BE5C-E7528030C88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AC2E-E28E-4C29-9BA8-727EF615FA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6001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F109-D575-4D0C-BE5C-E7528030C88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AC2E-E28E-4C29-9BA8-727EF615FA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285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F109-D575-4D0C-BE5C-E7528030C88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AC2E-E28E-4C29-9BA8-727EF615FA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292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F109-D575-4D0C-BE5C-E7528030C88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AC2E-E28E-4C29-9BA8-727EF615FA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7497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F109-D575-4D0C-BE5C-E7528030C88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AC2E-E28E-4C29-9BA8-727EF615FA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1001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F109-D575-4D0C-BE5C-E7528030C88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AC2E-E28E-4C29-9BA8-727EF615FA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0345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8F109-D575-4D0C-BE5C-E7528030C88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8AC2E-E28E-4C29-9BA8-727EF615FA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6952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ЖИВОПИСЬ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3318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3725377" y="95250"/>
            <a:ext cx="4613148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463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3467099" y="154148"/>
            <a:ext cx="4815533" cy="634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000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3682121" y="553438"/>
            <a:ext cx="4480803" cy="582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40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3495674" y="388465"/>
            <a:ext cx="5157755" cy="636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431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3166032" y="323850"/>
            <a:ext cx="5950960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432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3086099" y="712348"/>
            <a:ext cx="5924551" cy="553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43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3122442" y="236472"/>
            <a:ext cx="5907258" cy="616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982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3087398" y="-1"/>
            <a:ext cx="5352789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79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2640310" y="499304"/>
            <a:ext cx="6699149" cy="589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957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3096737" y="247650"/>
            <a:ext cx="6228238" cy="654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918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3371849" y="247650"/>
            <a:ext cx="5323035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40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3036073" y="455953"/>
            <a:ext cx="6327989" cy="567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234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3095625" y="655978"/>
            <a:ext cx="5695950" cy="552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446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3287077" y="432306"/>
            <a:ext cx="5671773" cy="610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7903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038600" y="375822"/>
            <a:ext cx="4191000" cy="612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9771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438525" y="144652"/>
            <a:ext cx="5121028" cy="630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5167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657601" y="109062"/>
            <a:ext cx="4714874" cy="636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6934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067176" y="156305"/>
            <a:ext cx="3714750" cy="660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2004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3068619" y="379183"/>
            <a:ext cx="5922981" cy="608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0005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3238500" y="463936"/>
            <a:ext cx="5676900" cy="584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37758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3019425" y="180975"/>
            <a:ext cx="6268491" cy="647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9297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3274960" y="276225"/>
            <a:ext cx="5402315" cy="635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39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3181349" y="185204"/>
            <a:ext cx="5876925" cy="612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86298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3614875" y="85725"/>
            <a:ext cx="4586150" cy="653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7703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3448049" y="95250"/>
            <a:ext cx="522474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4039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ДИЗАЙН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92166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857931" y="761864"/>
            <a:ext cx="10380792" cy="518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210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901234" y="400049"/>
            <a:ext cx="10263731" cy="574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996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183215" y="533301"/>
            <a:ext cx="9932459" cy="579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391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998950" y="503952"/>
            <a:ext cx="8210031" cy="582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336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705665" y="378783"/>
            <a:ext cx="10743385" cy="593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562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1099821" y="295275"/>
            <a:ext cx="9597239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081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3197979" y="143489"/>
            <a:ext cx="6279396" cy="644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973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92709" y="474623"/>
            <a:ext cx="10170591" cy="590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241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66319" y="359163"/>
            <a:ext cx="11054181" cy="582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523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73541" y="558573"/>
            <a:ext cx="10654059" cy="544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514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732611" y="271143"/>
            <a:ext cx="8497239" cy="617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409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14053" y="481867"/>
            <a:ext cx="10025421" cy="58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561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69759" y="756931"/>
            <a:ext cx="10761345" cy="513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426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68939" y="626610"/>
            <a:ext cx="10738628" cy="495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1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59842" y="619125"/>
            <a:ext cx="11048023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955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914962" y="623869"/>
            <a:ext cx="10295963" cy="528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936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1143562" y="600075"/>
            <a:ext cx="10052646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049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3562350" y="194383"/>
            <a:ext cx="5109958" cy="629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852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705667" y="581915"/>
            <a:ext cx="10894553" cy="54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059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942750" y="333374"/>
            <a:ext cx="10659487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16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43904" y="673494"/>
            <a:ext cx="10441201" cy="553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325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91508" y="539751"/>
            <a:ext cx="10336435" cy="556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577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1172661" y="458615"/>
            <a:ext cx="10076364" cy="580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474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1469686" y="504824"/>
            <a:ext cx="9430587" cy="562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200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887128" y="335418"/>
            <a:ext cx="10323797" cy="59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244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 r="-26"/>
          <a:stretch/>
        </p:blipFill>
        <p:spPr>
          <a:xfrm>
            <a:off x="715677" y="409574"/>
            <a:ext cx="10886166" cy="57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60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813571" y="583746"/>
            <a:ext cx="10759304" cy="57732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925519" y="855469"/>
            <a:ext cx="1121761" cy="6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212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814736" y="419376"/>
            <a:ext cx="10739089" cy="59052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331731" y="897304"/>
            <a:ext cx="1121761" cy="670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552860" y="670198"/>
            <a:ext cx="1121761" cy="670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770850" y="670198"/>
            <a:ext cx="1121761" cy="6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227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2875497" y="425146"/>
            <a:ext cx="6144678" cy="595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169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992282" y="360952"/>
            <a:ext cx="10399617" cy="57661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545975" y="892085"/>
            <a:ext cx="914401" cy="5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093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973233" y="542925"/>
            <a:ext cx="10312472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348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1315676" y="268060"/>
            <a:ext cx="9920990" cy="63518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399356" y="554717"/>
            <a:ext cx="1122716" cy="6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045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1400737" y="390525"/>
            <a:ext cx="9448238" cy="60246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92189" y="675341"/>
            <a:ext cx="8128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522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39650" y="1233201"/>
            <a:ext cx="10878210" cy="412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479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168354" y="164094"/>
            <a:ext cx="9423445" cy="641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87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1152525" y="657226"/>
            <a:ext cx="9957334" cy="515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00612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230034" y="654825"/>
            <a:ext cx="9876116" cy="52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68205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717225" y="542925"/>
            <a:ext cx="10593686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3451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2608442" y="485775"/>
            <a:ext cx="7688083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4433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2619376" y="426218"/>
            <a:ext cx="6471216" cy="595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193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162175" y="461597"/>
            <a:ext cx="7827935" cy="59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6011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СКУЛЬПТУРА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08365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4348163" y="61913"/>
            <a:ext cx="3435141" cy="679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55464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562350" y="88489"/>
            <a:ext cx="4793495" cy="676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14240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952010" y="0"/>
            <a:ext cx="3596465" cy="672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83822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095750" y="0"/>
            <a:ext cx="3579978" cy="672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3526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2781299" y="84909"/>
            <a:ext cx="6556011" cy="634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642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3122939" y="200025"/>
            <a:ext cx="5807309" cy="611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318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</Words>
  <Application>Microsoft Office PowerPoint</Application>
  <PresentationFormat>Произвольный</PresentationFormat>
  <Paragraphs>3</Paragraphs>
  <Slides>75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Тема Office</vt:lpstr>
      <vt:lpstr>ЖИВОПИСЬ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ДИЗАЙН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СКУЛЬПТУРА</vt:lpstr>
      <vt:lpstr>Слайд 72</vt:lpstr>
      <vt:lpstr>Слайд 73</vt:lpstr>
      <vt:lpstr>Слайд 74</vt:lpstr>
      <vt:lpstr>Слайд 75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</dc:creator>
  <cp:lastModifiedBy>sysadmin</cp:lastModifiedBy>
  <cp:revision>23</cp:revision>
  <dcterms:created xsi:type="dcterms:W3CDTF">2022-05-24T08:45:16Z</dcterms:created>
  <dcterms:modified xsi:type="dcterms:W3CDTF">2022-05-25T04:29:08Z</dcterms:modified>
</cp:coreProperties>
</file>